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68" r:id="rId2"/>
    <p:sldId id="499" r:id="rId3"/>
    <p:sldId id="501" r:id="rId4"/>
    <p:sldId id="503" r:id="rId5"/>
    <p:sldId id="505" r:id="rId6"/>
    <p:sldId id="504" r:id="rId7"/>
    <p:sldId id="506" r:id="rId8"/>
    <p:sldId id="500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453889-6362-16EB-51C4-75C5706E0BBE}" v="844" dt="2024-10-04T06:16:09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58" d="100"/>
          <a:sy n="58" d="100"/>
        </p:scale>
        <p:origin x="112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705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773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3/10/2024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789301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/>
                <a:ea typeface="+mn-lt"/>
                <a:cs typeface="+mn-lt"/>
              </a:rPr>
              <a:t>Sistema de </a:t>
            </a: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/>
                <a:ea typeface="Calibri"/>
                <a:cs typeface="Calibri"/>
              </a:rPr>
              <a:t>Gestión de inventario.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43357" y="1833860"/>
            <a:ext cx="4052067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/>
              </a:rPr>
              <a:t>Objetivo</a:t>
            </a:r>
          </a:p>
          <a:p>
            <a:r>
              <a:rPr lang="es-CO" dirty="0">
                <a:solidFill>
                  <a:srgbClr val="38AA00"/>
                </a:solidFill>
                <a:latin typeface="Work Sans Light"/>
              </a:rPr>
              <a:t>General.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dirty="0">
                <a:latin typeface="Work Sans Light"/>
                <a:ea typeface="+mn-lt"/>
                <a:cs typeface="+mn-lt"/>
              </a:rPr>
              <a:t>Desarrollar un software que permita a la empresa </a:t>
            </a:r>
            <a:r>
              <a:rPr lang="es-CO" sz="1600" dirty="0" err="1">
                <a:latin typeface="Work Sans Light"/>
                <a:ea typeface="+mn-lt"/>
                <a:cs typeface="+mn-lt"/>
              </a:rPr>
              <a:t>DistriOchoa</a:t>
            </a:r>
            <a:r>
              <a:rPr lang="es-CO" sz="1600" dirty="0">
                <a:latin typeface="Work Sans Light"/>
                <a:ea typeface="+mn-lt"/>
                <a:cs typeface="+mn-lt"/>
              </a:rPr>
              <a:t> gestionar eficientemente su inventario de frutas y verduras, facilitando el registro, control y seguimiento de la cantidad de productos que entran a la empresa, para asegurar un manejo organizado de la mercancía.</a:t>
            </a:r>
            <a:endParaRPr lang="es-ES" dirty="0"/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A942E81A-CE65-4D04-E9BD-F43A822AB4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91" t="-405" r="16337"/>
          <a:stretch/>
        </p:blipFill>
        <p:spPr>
          <a:xfrm>
            <a:off x="5983964" y="-68162"/>
            <a:ext cx="6214503" cy="70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/>
              </a:rPr>
              <a:t>Objetivos específicos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C38FE-3BD6-60E6-F908-CEF8EE3763AE}"/>
              </a:ext>
            </a:extLst>
          </p:cNvPr>
          <p:cNvSpPr txBox="1"/>
          <p:nvPr/>
        </p:nvSpPr>
        <p:spPr>
          <a:xfrm>
            <a:off x="454452" y="1384746"/>
            <a:ext cx="9654034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Implementar un módulo para registrar, actualizar y eliminar productos del inventario.</a:t>
            </a:r>
            <a:endParaRPr lang="es-CO" sz="2000" dirty="0">
              <a:latin typeface="Work Sans Light"/>
              <a:ea typeface="Calibri"/>
              <a:cs typeface="Calibri"/>
            </a:endParaRP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Permitir el seguimiento de niveles de stock y alertar cuando algún producto esté próximo a agotarse.</a:t>
            </a:r>
            <a:endParaRPr lang="es-CO" sz="2000" dirty="0">
              <a:latin typeface="Work Sans Light"/>
              <a:ea typeface="Calibri"/>
              <a:cs typeface="Calibri"/>
            </a:endParaRP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Generar reportes sobre los movimientos de inventario, que permitan un análisis detallado de la entradas de la mercancía.</a:t>
            </a:r>
            <a:endParaRPr lang="es-CO" sz="2000" dirty="0">
              <a:latin typeface="Work Sans Light"/>
              <a:ea typeface="Calibri"/>
              <a:cs typeface="Calibri"/>
            </a:endParaRP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Asegurar que el sistema sea intuitivo y fácil de usar por el personal encargado del inventario.</a:t>
            </a:r>
            <a:endParaRPr lang="es-CO" sz="2000" dirty="0">
              <a:latin typeface="Work Sans Light"/>
              <a:ea typeface="Calibri"/>
              <a:cs typeface="Calibri"/>
            </a:endParaRP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Optimizar la planificación de compras y reabastecimiento de productos, según los niveles de stock.</a:t>
            </a:r>
            <a:endParaRPr lang="es-CO" sz="2000" dirty="0">
              <a:latin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-165486" y="1113893"/>
            <a:ext cx="1252298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7200" dirty="0">
                <a:latin typeface="Work Sans Light"/>
              </a:rPr>
              <a:t>Planteamiento del</a:t>
            </a:r>
            <a:endParaRPr lang="es-CO" sz="7200" dirty="0">
              <a:latin typeface="Work Sans Light" pitchFamily="2" charset="77"/>
            </a:endParaRPr>
          </a:p>
          <a:p>
            <a:pPr algn="ctr"/>
            <a:r>
              <a:rPr lang="es-CO" sz="7200" dirty="0">
                <a:latin typeface="Work Sans Light"/>
              </a:rPr>
              <a:t>problema</a:t>
            </a:r>
            <a:endParaRPr lang="es-CO" sz="7200" dirty="0">
              <a:latin typeface="Work Sans Light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43482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3181038" y="3703614"/>
            <a:ext cx="5815811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1600" err="1">
                <a:latin typeface="Work Sans Light"/>
                <a:ea typeface="+mn-lt"/>
                <a:cs typeface="+mn-lt"/>
              </a:rPr>
              <a:t>DistriOchoa</a:t>
            </a:r>
            <a:r>
              <a:rPr lang="es-CO" sz="1600" dirty="0">
                <a:latin typeface="Work Sans Light"/>
                <a:ea typeface="+mn-lt"/>
                <a:cs typeface="+mn-lt"/>
              </a:rPr>
              <a:t> carece de un sistema adecuado para registrar las frutas y verduras que ingresan a la empresa, lo que lleva a que los empleados gestionen la información de manera manual o verbal. Esto genera errores en el control de mercancía y una falta de visibilidad sobre los niveles de stock, dificultando la toma de decisiones de reabastecimiento y aumentando el riesgo de desabastecimiento o exceso de productos.</a:t>
            </a:r>
            <a:endParaRPr lang="es-ES" dirty="0">
              <a:latin typeface="Work Sans Ligh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789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-165486" y="1113893"/>
            <a:ext cx="1252298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7200" dirty="0">
                <a:latin typeface="Work Sans Light"/>
              </a:rPr>
              <a:t>Pregunta del</a:t>
            </a:r>
          </a:p>
          <a:p>
            <a:pPr algn="ctr"/>
            <a:r>
              <a:rPr lang="es-CO" sz="7200" dirty="0">
                <a:latin typeface="Work Sans Light" pitchFamily="2" charset="77"/>
              </a:rPr>
              <a:t>problema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43482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3181038" y="3703614"/>
            <a:ext cx="581581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1600" dirty="0">
                <a:latin typeface="Work Sans Light"/>
                <a:ea typeface="+mn-lt"/>
                <a:cs typeface="+mn-lt"/>
              </a:rPr>
              <a:t>¿Cómo puede un software especializado en gestión de inventario ayudar a la empresa </a:t>
            </a:r>
            <a:r>
              <a:rPr lang="es-CO" sz="1600" err="1">
                <a:latin typeface="Work Sans Light"/>
                <a:ea typeface="+mn-lt"/>
                <a:cs typeface="+mn-lt"/>
              </a:rPr>
              <a:t>DistriOchoa</a:t>
            </a:r>
            <a:r>
              <a:rPr lang="es-CO" sz="1600" dirty="0">
                <a:latin typeface="Work Sans Light"/>
                <a:ea typeface="+mn-lt"/>
                <a:cs typeface="+mn-lt"/>
              </a:rPr>
              <a:t> a mejorar el control de sus productos, evitando errores en el manejo manual y facilitando la planificación de compras y reabastecimiento?</a:t>
            </a:r>
            <a:endParaRPr lang="es-ES" sz="1600" dirty="0">
              <a:latin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3873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/>
              </a:rPr>
              <a:t>Alcance del Proyecto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0AEEA1-403F-8EB9-FA98-8DD9C335F30D}"/>
              </a:ext>
            </a:extLst>
          </p:cNvPr>
          <p:cNvSpPr txBox="1"/>
          <p:nvPr/>
        </p:nvSpPr>
        <p:spPr>
          <a:xfrm>
            <a:off x="455403" y="1565449"/>
            <a:ext cx="428209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3200" dirty="0">
                <a:latin typeface="Work Sans Light"/>
              </a:rPr>
              <a:t>El software abarcará: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CC839B-E43B-A84C-8833-2C0279864CEB}"/>
              </a:ext>
            </a:extLst>
          </p:cNvPr>
          <p:cNvSpPr txBox="1"/>
          <p:nvPr/>
        </p:nvSpPr>
        <p:spPr>
          <a:xfrm>
            <a:off x="454452" y="2259635"/>
            <a:ext cx="9654034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El desarrollo de un sistema de gestión de inventario para frutas y verduras.</a:t>
            </a: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Registro y seguimiento de productos</a:t>
            </a:r>
            <a:endParaRPr lang="es-CO" sz="2000">
              <a:latin typeface="Work Sans Light"/>
              <a:ea typeface="Calibri"/>
              <a:cs typeface="Calibri"/>
            </a:endParaRP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Control de stock y alertas de bajo stock.</a:t>
            </a: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Generación de reportes de la entrada de mercancías.</a:t>
            </a: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Implementación de una interfaz intuitiva y fácil de usar.</a:t>
            </a: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Integración con sistema de compras y reabastecimiento.</a:t>
            </a:r>
          </a:p>
        </p:txBody>
      </p:sp>
    </p:spTree>
    <p:extLst>
      <p:ext uri="{BB962C8B-B14F-4D97-AF65-F5344CB8AC3E}">
        <p14:creationId xmlns:p14="http://schemas.microsoft.com/office/powerpoint/2010/main" val="103264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/>
              </a:rPr>
              <a:t>Justificación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0AEEA1-403F-8EB9-FA98-8DD9C335F30D}"/>
              </a:ext>
            </a:extLst>
          </p:cNvPr>
          <p:cNvSpPr txBox="1"/>
          <p:nvPr/>
        </p:nvSpPr>
        <p:spPr>
          <a:xfrm>
            <a:off x="455403" y="1410227"/>
            <a:ext cx="1080142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3200" dirty="0">
                <a:latin typeface="Work Sans Light"/>
                <a:ea typeface="+mn-lt"/>
                <a:cs typeface="+mn-lt"/>
              </a:rPr>
              <a:t>El desarrollo de este software será de gran utilidad para la Distribuidora ya que:</a:t>
            </a:r>
            <a:endParaRPr lang="es-ES" sz="3200" dirty="0">
              <a:latin typeface="Work Sans Light"/>
              <a:ea typeface="+mn-lt"/>
              <a:cs typeface="+mn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CC839B-E43B-A84C-8833-2C0279864CEB}"/>
              </a:ext>
            </a:extLst>
          </p:cNvPr>
          <p:cNvSpPr txBox="1"/>
          <p:nvPr/>
        </p:nvSpPr>
        <p:spPr>
          <a:xfrm>
            <a:off x="355674" y="2485412"/>
            <a:ext cx="9654034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El desarrollo de un sistema de gestión de inventario para frutas y verduras.</a:t>
            </a: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Registro y seguimiento de productos</a:t>
            </a:r>
            <a:endParaRPr lang="es-CO" sz="2000">
              <a:latin typeface="Work Sans Light"/>
              <a:ea typeface="Calibri"/>
              <a:cs typeface="Calibri"/>
            </a:endParaRP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Control de stock y alertas de bajo stock.</a:t>
            </a: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Generación de reportes de la entrada de mercancías.</a:t>
            </a: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Implementación de una interfaz intuitiva y fácil de usar.</a:t>
            </a:r>
          </a:p>
          <a:p>
            <a:endParaRPr lang="es-CO" sz="2000" dirty="0">
              <a:latin typeface="Work Sans Light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CO" sz="2000" dirty="0">
                <a:latin typeface="Work Sans Light"/>
                <a:ea typeface="+mn-lt"/>
                <a:cs typeface="+mn-lt"/>
              </a:rPr>
              <a:t>Integración con sistema de compras y reabastecimiento.</a:t>
            </a:r>
          </a:p>
        </p:txBody>
      </p:sp>
    </p:spTree>
    <p:extLst>
      <p:ext uri="{BB962C8B-B14F-4D97-AF65-F5344CB8AC3E}">
        <p14:creationId xmlns:p14="http://schemas.microsoft.com/office/powerpoint/2010/main" val="315127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837236" y="1912467"/>
            <a:ext cx="10515600" cy="741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/>
                </a:solidFill>
                <a:latin typeface="Work Sans Medium"/>
              </a:rPr>
              <a:t>Integrantes del Proyecto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038570-7F28-6726-9FB2-456B635245FE}"/>
              </a:ext>
            </a:extLst>
          </p:cNvPr>
          <p:cNvSpPr txBox="1">
            <a:spLocks/>
          </p:cNvSpPr>
          <p:nvPr/>
        </p:nvSpPr>
        <p:spPr>
          <a:xfrm>
            <a:off x="2248347" y="3140134"/>
            <a:ext cx="7693378" cy="246311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00" dirty="0">
                <a:solidFill>
                  <a:schemeClr val="bg1"/>
                </a:solidFill>
                <a:latin typeface="Work Sans Medium"/>
                <a:ea typeface="+mj-lt"/>
                <a:cs typeface="+mj-lt"/>
              </a:rPr>
              <a:t>- Valentina Hoyos Montalvo</a:t>
            </a:r>
            <a:endParaRPr lang="es-ES" sz="2000" dirty="0" err="1">
              <a:solidFill>
                <a:schemeClr val="bg1"/>
              </a:solidFill>
              <a:latin typeface="Work Sans Medium"/>
              <a:ea typeface="+mj-lt"/>
              <a:cs typeface="+mj-lt"/>
            </a:endParaRPr>
          </a:p>
          <a:p>
            <a:pPr algn="ctr"/>
            <a:endParaRPr lang="es-CO" sz="2000" dirty="0">
              <a:solidFill>
                <a:schemeClr val="bg1"/>
              </a:solidFill>
              <a:latin typeface="Work Sans Medium"/>
              <a:ea typeface="+mj-lt"/>
              <a:cs typeface="+mj-lt"/>
            </a:endParaRPr>
          </a:p>
          <a:p>
            <a:pPr algn="ctr"/>
            <a:r>
              <a:rPr lang="es-CO" sz="2000" dirty="0">
                <a:solidFill>
                  <a:schemeClr val="bg1"/>
                </a:solidFill>
                <a:latin typeface="Work Sans Medium"/>
                <a:ea typeface="+mj-lt"/>
                <a:cs typeface="+mj-lt"/>
              </a:rPr>
              <a:t>-Katalina </a:t>
            </a:r>
            <a:r>
              <a:rPr lang="es-CO" sz="2000" dirty="0" err="1">
                <a:solidFill>
                  <a:schemeClr val="bg1"/>
                </a:solidFill>
                <a:latin typeface="Work Sans Medium"/>
                <a:ea typeface="+mj-lt"/>
                <a:cs typeface="+mj-lt"/>
              </a:rPr>
              <a:t>Jissell</a:t>
            </a:r>
            <a:r>
              <a:rPr lang="es-CO" sz="2000" dirty="0">
                <a:solidFill>
                  <a:schemeClr val="bg1"/>
                </a:solidFill>
                <a:latin typeface="Work Sans Medium"/>
                <a:ea typeface="+mj-lt"/>
                <a:cs typeface="+mj-lt"/>
              </a:rPr>
              <a:t> Antequera Gil</a:t>
            </a:r>
            <a:endParaRPr lang="es-ES" sz="2000" dirty="0">
              <a:solidFill>
                <a:schemeClr val="bg1"/>
              </a:solidFill>
              <a:latin typeface="Work Sans Medium"/>
              <a:ea typeface="+mj-lt"/>
              <a:cs typeface="+mj-lt"/>
            </a:endParaRPr>
          </a:p>
          <a:p>
            <a:pPr algn="ctr"/>
            <a:endParaRPr lang="es-CO" sz="2000" dirty="0">
              <a:solidFill>
                <a:schemeClr val="bg1"/>
              </a:solidFill>
              <a:latin typeface="Work Sans Medium"/>
              <a:ea typeface="+mj-lt"/>
              <a:cs typeface="+mj-lt"/>
            </a:endParaRPr>
          </a:p>
          <a:p>
            <a:pPr algn="ctr"/>
            <a:r>
              <a:rPr lang="es-CO" sz="2000" dirty="0">
                <a:solidFill>
                  <a:schemeClr val="bg1"/>
                </a:solidFill>
                <a:latin typeface="Work Sans Medium"/>
                <a:ea typeface="+mj-lt"/>
                <a:cs typeface="+mj-lt"/>
              </a:rPr>
              <a:t>-Sebastián Camilo Calderón </a:t>
            </a:r>
            <a:r>
              <a:rPr lang="es-CO" sz="2000" err="1">
                <a:solidFill>
                  <a:schemeClr val="bg1"/>
                </a:solidFill>
                <a:latin typeface="Work Sans Medium"/>
                <a:ea typeface="+mj-lt"/>
                <a:cs typeface="+mj-lt"/>
              </a:rPr>
              <a:t>Avila</a:t>
            </a:r>
            <a:endParaRPr lang="es-ES" sz="2000">
              <a:solidFill>
                <a:schemeClr val="bg1"/>
              </a:solidFill>
              <a:latin typeface="Work Sans Medium"/>
              <a:ea typeface="+mj-lt"/>
              <a:cs typeface="+mj-lt"/>
            </a:endParaRPr>
          </a:p>
          <a:p>
            <a:pPr algn="ctr"/>
            <a:endParaRPr lang="es-CO" sz="2000" dirty="0">
              <a:solidFill>
                <a:schemeClr val="bg1"/>
              </a:solidFill>
              <a:latin typeface="Work Sans Medium"/>
              <a:ea typeface="Calibri Light"/>
              <a:cs typeface="Calibri Light"/>
            </a:endParaRPr>
          </a:p>
          <a:p>
            <a:pPr algn="ctr"/>
            <a:r>
              <a:rPr lang="es-CO" sz="2000" dirty="0">
                <a:solidFill>
                  <a:schemeClr val="bg1"/>
                </a:solidFill>
                <a:latin typeface="Work Sans Medium"/>
                <a:ea typeface="Calibri Light"/>
                <a:cs typeface="Calibri Light"/>
              </a:rPr>
              <a:t>-</a:t>
            </a:r>
            <a:r>
              <a:rPr lang="es-CO" sz="2000" dirty="0" err="1">
                <a:solidFill>
                  <a:schemeClr val="bg1"/>
                </a:solidFill>
                <a:latin typeface="Work Sans Medium"/>
                <a:ea typeface="Calibri Light"/>
                <a:cs typeface="Calibri Light"/>
              </a:rPr>
              <a:t>Windy</a:t>
            </a:r>
            <a:r>
              <a:rPr lang="es-CO" sz="2000" dirty="0">
                <a:solidFill>
                  <a:schemeClr val="bg1"/>
                </a:solidFill>
                <a:latin typeface="Work Sans Medium"/>
                <a:ea typeface="Calibri Light"/>
                <a:cs typeface="Calibri Light"/>
              </a:rPr>
              <a:t> Patricia Lozano </a:t>
            </a:r>
            <a:r>
              <a:rPr lang="es-CO" sz="2000" dirty="0" err="1">
                <a:solidFill>
                  <a:schemeClr val="bg1"/>
                </a:solidFill>
                <a:latin typeface="Work Sans Medium"/>
                <a:ea typeface="Calibri Light"/>
                <a:cs typeface="Calibri Light"/>
              </a:rPr>
              <a:t>Wilchez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D59CB10-5973-178B-DAD9-78B8A52C17D6}"/>
              </a:ext>
            </a:extLst>
          </p:cNvPr>
          <p:cNvCxnSpPr>
            <a:cxnSpLocks/>
          </p:cNvCxnSpPr>
          <p:nvPr/>
        </p:nvCxnSpPr>
        <p:spPr>
          <a:xfrm>
            <a:off x="5227899" y="2870379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5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3347</TotalTime>
  <Words>63</Words>
  <Application>Microsoft Office PowerPoint</Application>
  <PresentationFormat>Panorámica</PresentationFormat>
  <Paragraphs>12</Paragraphs>
  <Slides>9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Elsa Eva Alba Díaz</cp:lastModifiedBy>
  <cp:revision>270</cp:revision>
  <dcterms:created xsi:type="dcterms:W3CDTF">2020-10-01T23:51:28Z</dcterms:created>
  <dcterms:modified xsi:type="dcterms:W3CDTF">2024-10-04T06:16:53Z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